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811324C-6731-421A-B748-7BACDA2FD58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6E9BA37-7C87-414E-AE3D-67419946B9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effectLst/>
                <a:latin typeface="Times New Roman" pitchFamily="18" charset="0"/>
                <a:cs typeface="Times New Roman" pitchFamily="18" charset="0"/>
              </a:rPr>
              <a:t>Звіт проходження практики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smtClean="0">
                <a:latin typeface="Times New Roman" pitchFamily="18" charset="0"/>
                <a:cs typeface="Times New Roman" pitchFamily="18" charset="0"/>
              </a:rPr>
              <a:t>Госпіталь</a:t>
            </a:r>
            <a:r>
              <a:rPr lang="uk-UA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ветеранів війни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2833687"/>
            <a:ext cx="6715171" cy="259557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Гоніометрія та </a:t>
            </a:r>
            <a:r>
              <a:rPr lang="uk-UA" dirty="0" err="1" smtClean="0"/>
              <a:t>сантиметрія</a:t>
            </a:r>
            <a:endParaRPr lang="ru-RU" dirty="0"/>
          </a:p>
        </p:txBody>
      </p:sp>
      <p:pic>
        <p:nvPicPr>
          <p:cNvPr id="5" name="Содержимое 4" descr="photo_2025-02-21_15-03-25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14872" y="1524000"/>
            <a:ext cx="3498056" cy="4664075"/>
          </a:xfrm>
        </p:spPr>
      </p:pic>
      <p:pic>
        <p:nvPicPr>
          <p:cNvPr id="8" name="Содержимое 7" descr="photo_2025-02-21_15-03-27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49334" y="1524000"/>
            <a:ext cx="3512631" cy="46640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Гоніометрія та </a:t>
            </a:r>
            <a:r>
              <a:rPr lang="uk-UA" dirty="0" err="1" smtClean="0"/>
              <a:t>сантиметрія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Гоніометрія – це метод оцінки активної та пасивної амплітуди руху у суглобі. Яка здійснюється за допомогою гоніометра.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кутоміра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встановлюють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суглоба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бранші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кутоміра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по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сегментів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утворюють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суглоб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Тренажер для розробки колінного суглобу</a:t>
            </a:r>
            <a:endParaRPr lang="ru-RU" dirty="0"/>
          </a:p>
        </p:txBody>
      </p:sp>
      <p:pic>
        <p:nvPicPr>
          <p:cNvPr id="4" name="Содержимое 3" descr="photo_2025-02-21_15-03-2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5100" y="2160746"/>
            <a:ext cx="7499350" cy="337470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Тренажери</a:t>
            </a:r>
            <a:endParaRPr lang="ru-RU" dirty="0"/>
          </a:p>
        </p:txBody>
      </p:sp>
      <p:pic>
        <p:nvPicPr>
          <p:cNvPr id="10" name="Содержимое 9" descr="photo_2025-02-21_15-03-26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5100" y="2157817"/>
            <a:ext cx="7499350" cy="338056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Тренажери</a:t>
            </a:r>
            <a:endParaRPr lang="ru-RU" dirty="0"/>
          </a:p>
        </p:txBody>
      </p:sp>
      <p:pic>
        <p:nvPicPr>
          <p:cNvPr id="4" name="Содержимое 3" descr="photo_2025-02-21_15-03-2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7620" y="1447800"/>
            <a:ext cx="2928958" cy="48006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Тренажери</a:t>
            </a:r>
            <a:endParaRPr lang="ru-RU" dirty="0"/>
          </a:p>
        </p:txBody>
      </p:sp>
      <p:pic>
        <p:nvPicPr>
          <p:cNvPr id="4" name="Содержимое 3" descr="photo_2025-02-21_15-03-26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6182" y="1447800"/>
            <a:ext cx="2786082" cy="48006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Тренажери</a:t>
            </a:r>
            <a:endParaRPr lang="ru-RU" dirty="0"/>
          </a:p>
        </p:txBody>
      </p:sp>
      <p:pic>
        <p:nvPicPr>
          <p:cNvPr id="4" name="Содержимое 3" descr="photo_2025-02-21_15-03-25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4744" y="1447800"/>
            <a:ext cx="2857520" cy="48006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</TotalTime>
  <Words>58</Words>
  <Application>Microsoft Office PowerPoint</Application>
  <PresentationFormat>Экран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Звіт проходження практики</vt:lpstr>
      <vt:lpstr>Гоніометрія та сантиметрія</vt:lpstr>
      <vt:lpstr>Гоніометрія та сантиметрія</vt:lpstr>
      <vt:lpstr>Тренажер для розробки колінного суглобу</vt:lpstr>
      <vt:lpstr>Тренажери</vt:lpstr>
      <vt:lpstr>Тренажери</vt:lpstr>
      <vt:lpstr>Тренажери</vt:lpstr>
      <vt:lpstr>Тренажери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проходження практики</dc:title>
  <dc:creator>ADMIN</dc:creator>
  <cp:lastModifiedBy>ADMIN</cp:lastModifiedBy>
  <cp:revision>3</cp:revision>
  <dcterms:created xsi:type="dcterms:W3CDTF">2025-02-21T13:04:40Z</dcterms:created>
  <dcterms:modified xsi:type="dcterms:W3CDTF">2025-02-21T13:22:26Z</dcterms:modified>
</cp:coreProperties>
</file>